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Economica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3176772-8A69-4605-A31A-486FABC616B4}">
  <a:tblStyle styleId="{A3176772-8A69-4605-A31A-486FABC616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Economica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Open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Economica-bold.fntdata"/><Relationship Id="rId18" Type="http://schemas.openxmlformats.org/officeDocument/2006/relationships/font" Target="fonts/Economica-regular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82e1a0a4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82e1a0a4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82e1a0a4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82e1a0a4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82e1a0a4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82e1a0a4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82e1a0a4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082e1a0a4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highlightstory.com/makes-people-buy-shoes-even-theyre-expensive/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reactjs.org" TargetMode="External"/><Relationship Id="rId4" Type="http://schemas.openxmlformats.org/officeDocument/2006/relationships/hyperlink" Target="http://www.nodejs.org" TargetMode="External"/><Relationship Id="rId5" Type="http://schemas.openxmlformats.org/officeDocument/2006/relationships/hyperlink" Target="http://www.shoebk.com" TargetMode="External"/><Relationship Id="rId6" Type="http://schemas.openxmlformats.org/officeDocument/2006/relationships/hyperlink" Target="http://www.nik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SHOEBOX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GROUP -  21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“Good Shoes Take You Good Places.”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22" name="Google Shape;122;p22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" name="Google Shape;123;p22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Edward Stalin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</a:t>
            </a:r>
            <a:r>
              <a:rPr lang="en"/>
              <a:t> You</a:t>
            </a:r>
            <a:endParaRPr sz="3000"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GROUP - 21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IIIT, SRI CITY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suryavardan.s19@iiits.in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30" name="Google Shape;130;p2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1956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Motivation</a:t>
            </a:r>
            <a:endParaRPr sz="6600">
              <a:solidFill>
                <a:srgbClr val="000000"/>
              </a:solidFill>
            </a:endParaRPr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913175"/>
            <a:ext cx="8743200" cy="23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85"/>
              <a:t>Fashion is indeed one of the things that people give value to and put effort on. It has become a part of the modern culture and lifestyle. There have been waves of fashion trends but shoes have </a:t>
            </a:r>
            <a:r>
              <a:rPr lang="en" sz="2085"/>
              <a:t>always</a:t>
            </a:r>
            <a:r>
              <a:rPr lang="en" sz="2085"/>
              <a:t> been a constant. May it be the brand, the athlete that wears it, the celebrity that owns it or even the nostalgic side of it. Recent years have seen shoes become a collective with the interest in brands at a peak.</a:t>
            </a:r>
            <a:endParaRPr sz="2085"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br>
              <a:rPr lang="en"/>
            </a:br>
            <a:r>
              <a:rPr lang="en" sz="1960" u="sng">
                <a:solidFill>
                  <a:schemeClr val="hlink"/>
                </a:solidFill>
                <a:hlinkClick r:id="rId3"/>
              </a:rPr>
              <a:t>What Makes People Buy Shoes Even When They're Expensive?</a:t>
            </a:r>
            <a:br>
              <a:rPr lang="en"/>
            </a:br>
            <a:r>
              <a:rPr b="1" lang="en" sz="1942"/>
              <a:t>ShoeBox </a:t>
            </a:r>
            <a:r>
              <a:rPr lang="en" sz="1942"/>
              <a:t>will give sneakerheads add a social media experience to buying shoes. A user can stay up-to-date on new releases from the brands they follow, collectives and </a:t>
            </a:r>
            <a:r>
              <a:rPr lang="en" sz="1942"/>
              <a:t>special editions </a:t>
            </a:r>
            <a:r>
              <a:rPr lang="en" sz="1942"/>
              <a:t>on our web app.</a:t>
            </a:r>
            <a:endParaRPr sz="1942"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0785" y="3412287"/>
            <a:ext cx="2682952" cy="151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3738" y="3412275"/>
            <a:ext cx="2516875" cy="151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0613" y="3412275"/>
            <a:ext cx="2265200" cy="15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8" name="Google Shape;78;p15"/>
          <p:cNvSpPr txBox="1"/>
          <p:nvPr>
            <p:ph idx="2" type="body"/>
          </p:nvPr>
        </p:nvSpPr>
        <p:spPr>
          <a:xfrm>
            <a:off x="454100" y="1225225"/>
            <a:ext cx="8378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 create an ecommerce web app with social media features where users can follow brands and explore trending shoes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Detailed description and hype around each shoe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One should be able find all types of footwear from all brands across the globe at one place with necessary filters and options.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 create a very simple and safe platform for selecting, designing and buying footwears.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Allow interaction and discussion between users and brands and among users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555600"/>
            <a:ext cx="6526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PROBLEM SOLUTION &amp; DESCRIPTION</a:t>
            </a:r>
            <a:endParaRPr sz="4200"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399400"/>
            <a:ext cx="3749700" cy="3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The web app has three main parts,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just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Products module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User module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Orders module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The products module will contain the details about the products, price, image, product id etc in a database table and pagination with filtering and search operations.</a:t>
            </a:r>
            <a:endParaRPr sz="1700">
              <a:solidFill>
                <a:srgbClr val="000000"/>
              </a:solidFill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7361425" y="1735525"/>
            <a:ext cx="655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4766900" y="1501700"/>
            <a:ext cx="3937200" cy="32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The users can simply login and register using google credentials. The user module will contain the database of the user login record, user transactions, order id, wishlisted items, etc.</a:t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The order module will contain the list of orders with there payment, shipment, track order, product id details for the </a:t>
            </a: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convenience</a:t>
            </a: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 of user and the admin. </a:t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301725"/>
            <a:ext cx="8520600" cy="9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00">
                <a:solidFill>
                  <a:srgbClr val="000000"/>
                </a:solidFill>
              </a:rPr>
              <a:t>TASK PLAN</a:t>
            </a:r>
            <a:endParaRPr sz="4200">
              <a:solidFill>
                <a:srgbClr val="000000"/>
              </a:solidFill>
            </a:endParaRPr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462425"/>
            <a:ext cx="8520600" cy="26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1 - Home Page, Navigation Bar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2 - Cart, Order Confirmation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3 - Item Review, Additional social media Functions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4 - Google Auth Login, Pagination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5 - Likes, Follow, Brand Pages, Filtering, Pagination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6 - Customization, Track order, Customer Service Page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COMPONENTS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564825"/>
            <a:ext cx="8520600" cy="30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React Js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SQLITE3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JSON Server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Google Auth Login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Payment Gateway API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464200"/>
            <a:ext cx="8520600" cy="31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rgbClr val="FF0000"/>
                </a:solidFill>
              </a:rPr>
              <a:t>MID REVIEW</a:t>
            </a:r>
            <a:r>
              <a:rPr lang="en"/>
              <a:t> </a:t>
            </a:r>
            <a:br>
              <a:rPr lang="en"/>
            </a:br>
            <a:r>
              <a:rPr lang="en"/>
              <a:t>Complete Task Details, Home Page, Cart, Item Review,  </a:t>
            </a:r>
            <a:br>
              <a:rPr lang="en"/>
            </a:br>
            <a:r>
              <a:rPr lang="en"/>
              <a:t>Checkout Form , Payment Section and Project Synopsis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u="sng">
                <a:solidFill>
                  <a:srgbClr val="FF0000"/>
                </a:solidFill>
              </a:rPr>
              <a:t>FINAL REVIEW</a:t>
            </a:r>
            <a:r>
              <a:rPr lang="en">
                <a:solidFill>
                  <a:srgbClr val="000000"/>
                </a:solidFill>
              </a:rPr>
              <a:t> 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Google Auth Login, About Us Page, Track order, Payment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Gateway, Liked, Following Brands, Customer Help Page,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Shoe customization, Dry run of website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773700" y="278975"/>
            <a:ext cx="7596600" cy="84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</a:t>
            </a:r>
            <a:r>
              <a:rPr lang="en" sz="3866"/>
              <a:t>OUR TEAM</a:t>
            </a:r>
            <a:endParaRPr sz="386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10" name="Google Shape;110;p20"/>
          <p:cNvGraphicFramePr/>
          <p:nvPr/>
        </p:nvGraphicFramePr>
        <p:xfrm>
          <a:off x="827338" y="6150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{A3176772-8A69-4605-A31A-486FABC616B4}</a:tableStyleId>
              </a:tblPr>
              <a:tblGrid>
                <a:gridCol w="1809750"/>
                <a:gridCol w="1809750"/>
                <a:gridCol w="1809750"/>
                <a:gridCol w="2060075"/>
              </a:tblGrid>
              <a:tr h="384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NAME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ROLL NO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MAIL ID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TASK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 SURYAVARDAN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S20190010154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suryavardan.s19@iiits.in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Cart, Checkout and Payment confirmation, </a:t>
                      </a:r>
                      <a:r>
                        <a:rPr lang="en"/>
                        <a:t>Documentation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8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PIYUSH KUMAR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S20190010141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piyush</a:t>
                      </a:r>
                      <a:r>
                        <a:rPr lang="en" sz="1300"/>
                        <a:t>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Item Review, Styling, PPT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5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HIMESH KUMAR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S20190010065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himesh.k19@iiits.in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JSON Server, Item review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ANURAG KUMAR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S20190010101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chaitanya.k19@iiits.in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NavBar, Footer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CHAITANYA ANAND KOPOORI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S20190010009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anurag</a:t>
                      </a:r>
                      <a:r>
                        <a:rPr lang="en" sz="1300"/>
                        <a:t>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Home Page, Wireframe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&amp; CREDITS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690000"/>
            <a:ext cx="8520600" cy="28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www.reactjs.org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www.nodejs.org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www.shoebk.com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www.nike.com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FSD Course Material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